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25" r:id="rId2"/>
    <p:sldId id="322" r:id="rId3"/>
    <p:sldId id="323" r:id="rId4"/>
    <p:sldId id="259" r:id="rId5"/>
    <p:sldId id="321" r:id="rId6"/>
    <p:sldId id="296" r:id="rId7"/>
    <p:sldId id="324" r:id="rId8"/>
    <p:sldId id="326" r:id="rId9"/>
    <p:sldId id="327" r:id="rId10"/>
    <p:sldId id="297" r:id="rId11"/>
  </p:sldIdLst>
  <p:sldSz cx="12190413" cy="6859588"/>
  <p:notesSz cx="6858000" cy="9144000"/>
  <p:embeddedFontLst>
    <p:embeddedFont>
      <p:font typeface="Calibri Light" pitchFamily="34" charset="0"/>
      <p:regular r:id="rId14"/>
      <p:italic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Noto Sans" charset="0"/>
      <p:regular r:id="rId20"/>
      <p:bold r:id="rId21"/>
    </p:embeddedFont>
    <p:embeddedFont>
      <p:font typeface="맑은 고딕" pitchFamily="34" charset="-127"/>
      <p:regular r:id="rId22"/>
      <p:bold r:id="rId23"/>
    </p:embeddedFont>
    <p:embeddedFont>
      <p:font typeface="Arial Rounded MT Bold" pitchFamily="34" charset="0"/>
      <p:regular r:id="rId24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EAC"/>
    <a:srgbClr val="030A24"/>
    <a:srgbClr val="0F131F"/>
    <a:srgbClr val="00223D"/>
    <a:srgbClr val="8B685D"/>
    <a:srgbClr val="252A85"/>
    <a:srgbClr val="1A76D4"/>
    <a:srgbClr val="7EB1DE"/>
    <a:srgbClr val="FBFBFB"/>
    <a:srgbClr val="0C0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59" autoAdjust="0"/>
    <p:restoredTop sz="96391" autoAdjust="0"/>
  </p:normalViewPr>
  <p:slideViewPr>
    <p:cSldViewPr>
      <p:cViewPr varScale="1">
        <p:scale>
          <a:sx n="71" d="100"/>
          <a:sy n="71" d="100"/>
        </p:scale>
        <p:origin x="-900" y="-96"/>
      </p:cViewPr>
      <p:guideLst>
        <p:guide orient="horz" pos="2160"/>
        <p:guide orient="horz" pos="2161"/>
        <p:guide pos="28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1270669" y="4206271"/>
            <a:ext cx="4032449" cy="9518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1270670" y="2437395"/>
            <a:ext cx="5616624" cy="198479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 smtClean="0"/>
              <a:t>입력하시오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D88EAC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702718" y="2493690"/>
            <a:ext cx="9217024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Project in Web Music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“GET THE BEAT”</a:t>
            </a:r>
          </a:p>
          <a:p>
            <a:pPr algn="ctr"/>
            <a:endParaRPr lang="en-US" sz="3600" b="1" dirty="0"/>
          </a:p>
          <a:p>
            <a:pPr algn="ctr"/>
            <a:endParaRPr lang="en-US" sz="3600" b="1" dirty="0" smtClean="0"/>
          </a:p>
          <a:p>
            <a:pPr algn="ctr"/>
            <a:endParaRPr lang="en-US" sz="3600" b="1" dirty="0"/>
          </a:p>
          <a:p>
            <a:r>
              <a:rPr lang="en-US" sz="2400" b="1" i="0" dirty="0" smtClean="0"/>
              <a:t>  Submitted by                                                                                          Asst.Prof</a:t>
            </a:r>
          </a:p>
          <a:p>
            <a:r>
              <a:rPr lang="en-US" i="0" dirty="0" smtClean="0"/>
              <a:t>  Govind Singh Mehta   (19224512029)                                                                      Kavita Dangwal</a:t>
            </a:r>
          </a:p>
          <a:p>
            <a:r>
              <a:rPr lang="en-US" i="0" dirty="0"/>
              <a:t> </a:t>
            </a:r>
            <a:r>
              <a:rPr lang="en-US" i="0" dirty="0" smtClean="0"/>
              <a:t> Aman Singh Negi         (19224512020)  </a:t>
            </a:r>
          </a:p>
          <a:p>
            <a:r>
              <a:rPr lang="en-US" i="0" dirty="0"/>
              <a:t> </a:t>
            </a:r>
            <a:r>
              <a:rPr lang="en-US" i="0" dirty="0" smtClean="0"/>
              <a:t> Pradoon Bhagat           (192245 12036)</a:t>
            </a:r>
          </a:p>
          <a:p>
            <a:pPr algn="ctr"/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10" y="2286794"/>
            <a:ext cx="1656184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Arial Rounded MT Bold" pitchFamily="34" charset="0"/>
              </a:rPr>
              <a:t>THANK YOU</a:t>
            </a:r>
            <a:endParaRPr lang="ko-KR" altLang="en-US" dirty="0">
              <a:latin typeface="Arial Rounded MT Bold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1270669" y="4365898"/>
            <a:ext cx="4293086" cy="951825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We would like to offer you a stylish and reasonable presentation .</a:t>
            </a: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270670" y="2421682"/>
            <a:ext cx="5616624" cy="1984790"/>
          </a:xfrm>
        </p:spPr>
        <p:txBody>
          <a:bodyPr/>
          <a:lstStyle/>
          <a:p>
            <a:r>
              <a:rPr lang="en-US" altLang="ko-KR" sz="5400" b="1" dirty="0" smtClean="0">
                <a:solidFill>
                  <a:schemeClr val="tx1"/>
                </a:solidFill>
              </a:rPr>
              <a:t>Web Music Player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“</a:t>
            </a:r>
            <a:r>
              <a:rPr lang="en-US" altLang="ko-KR" b="1" dirty="0" smtClean="0">
                <a:solidFill>
                  <a:schemeClr val="tx1"/>
                </a:solidFill>
              </a:rPr>
              <a:t>Get the Beat”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Project Goal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en-US" dirty="0"/>
              <a:t>“Get the Beat” under the category of “MUSIC PLAYER APP” a Web based project.</a:t>
            </a:r>
            <a:endParaRPr lang="en-US" altLang="en-US" dirty="0" smtClean="0"/>
          </a:p>
          <a:p>
            <a:endParaRPr lang="en-US" altLang="en-US" dirty="0"/>
          </a:p>
          <a:p>
            <a:r>
              <a:rPr lang="en-US" altLang="en-US" dirty="0" smtClean="0"/>
              <a:t>The </a:t>
            </a:r>
            <a:r>
              <a:rPr lang="en-US" altLang="en-US" dirty="0"/>
              <a:t>main highlight of the project is to make the proposed  become a high learnability webplayer without too many complex features, enhance the interaction between the user and the media control so that the user can have a better experience to </a:t>
            </a:r>
            <a:r>
              <a:rPr lang="en-US" altLang="en-US" dirty="0" smtClean="0"/>
              <a:t>achieve </a:t>
            </a:r>
            <a:r>
              <a:rPr lang="en-US" altLang="en-US" dirty="0"/>
              <a:t>real pressure </a:t>
            </a:r>
            <a:r>
              <a:rPr lang="en-US" altLang="en-US" dirty="0" smtClean="0"/>
              <a:t>relief.</a:t>
            </a:r>
          </a:p>
          <a:p>
            <a:endParaRPr lang="en-US" altLang="ko-KR" dirty="0" smtClean="0"/>
          </a:p>
          <a:p>
            <a:r>
              <a:rPr lang="en-US" altLang="en-US" dirty="0"/>
              <a:t>The biggest difference between the music player and existing applications is that it is completely free for users to use.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55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14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807174" y="622765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atin typeface="+mj-lt"/>
                <a:ea typeface="맑은 고딕" panose="020B0503020000020004" pitchFamily="50" charset="-127"/>
              </a:rPr>
              <a:t>Functions</a:t>
            </a:r>
            <a:endParaRPr lang="ko-KR" altLang="en-US" sz="4400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5807175" y="1773610"/>
            <a:ext cx="5616624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 b="1" dirty="0" smtClean="0">
                <a:latin typeface="+mj-lt"/>
              </a:rPr>
              <a:t>01  Simple User Interface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 smtClean="0">
                <a:latin typeface="+mj-lt"/>
              </a:rPr>
              <a:t>02  Able to play audio files  smoothly</a:t>
            </a:r>
            <a:endParaRPr lang="en-US" altLang="ko-KR" sz="2200" b="1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 smtClean="0">
                <a:latin typeface="+mj-lt"/>
              </a:rPr>
              <a:t>03  Choose your fav music from Playlist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 smtClean="0">
                <a:latin typeface="+mj-lt"/>
              </a:rPr>
              <a:t>04  Add music </a:t>
            </a:r>
            <a:r>
              <a:rPr lang="en-US" altLang="ko-KR" sz="2200" b="1" smtClean="0">
                <a:latin typeface="+mj-lt"/>
              </a:rPr>
              <a:t>in Playlist</a:t>
            </a:r>
            <a:endParaRPr lang="en-US" altLang="ko-KR" sz="2200" b="1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>
                <a:latin typeface="+mj-lt"/>
              </a:rPr>
              <a:t>04</a:t>
            </a:r>
            <a:r>
              <a:rPr lang="en-US" altLang="ko-KR" sz="2200" b="1" dirty="0" smtClean="0">
                <a:latin typeface="+mj-lt"/>
              </a:rPr>
              <a:t>  Play and Pause Buttons</a:t>
            </a:r>
            <a:endParaRPr lang="en-US" altLang="ko-KR" sz="2200" b="1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 smtClean="0">
                <a:latin typeface="+mj-lt"/>
              </a:rPr>
              <a:t>05  Able to drag music forward or backward through timeline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 smtClean="0">
                <a:latin typeface="+mj-lt"/>
              </a:rPr>
              <a:t>06  Play music in a loop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 smtClean="0">
                <a:latin typeface="+mj-lt"/>
              </a:rPr>
              <a:t>07  Change music by clicking on Next Button</a:t>
            </a:r>
            <a:endParaRPr lang="en-US" altLang="ko-KR" sz="2200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Languages used for Development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sz="2400" b="1" dirty="0" smtClean="0">
                <a:solidFill>
                  <a:schemeClr val="tx1"/>
                </a:solidFill>
              </a:rPr>
              <a:t>HTML  -   For front end  and basically for text related work.</a:t>
            </a:r>
          </a:p>
          <a:p>
            <a:endParaRPr lang="en-US" altLang="ko-KR" sz="2400" b="1" dirty="0" smtClean="0">
              <a:solidFill>
                <a:schemeClr val="tx1"/>
              </a:solidFill>
            </a:endParaRPr>
          </a:p>
          <a:p>
            <a:r>
              <a:rPr lang="en-US" altLang="ko-KR" sz="2400" b="1" dirty="0" smtClean="0">
                <a:solidFill>
                  <a:schemeClr val="tx1"/>
                </a:solidFill>
              </a:rPr>
              <a:t>CSS   -  CSS is use for styling of Web Page.</a:t>
            </a:r>
          </a:p>
          <a:p>
            <a:endParaRPr lang="en-US" altLang="ko-KR" sz="2400" b="1" dirty="0">
              <a:solidFill>
                <a:schemeClr val="tx1"/>
              </a:solidFill>
            </a:endParaRPr>
          </a:p>
          <a:p>
            <a:r>
              <a:rPr lang="en-US" altLang="ko-KR" sz="2400" b="1" dirty="0" smtClean="0">
                <a:solidFill>
                  <a:schemeClr val="tx1"/>
                </a:solidFill>
              </a:rPr>
              <a:t>Java Script -   Java Script is used for backend and basically for logic related work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Tools to Use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b="1" dirty="0" smtClean="0"/>
          </a:p>
          <a:p>
            <a:r>
              <a:rPr lang="en-US" altLang="en-US" b="1" dirty="0" smtClean="0"/>
              <a:t>1</a:t>
            </a:r>
            <a:r>
              <a:rPr lang="en-US" altLang="en-US" b="1" dirty="0"/>
              <a:t>. Software Requirement</a:t>
            </a:r>
          </a:p>
          <a:p>
            <a:r>
              <a:rPr lang="en-US" altLang="en-US" b="1" dirty="0"/>
              <a:t>    A. Visual Studio Code</a:t>
            </a:r>
          </a:p>
          <a:p>
            <a:r>
              <a:rPr lang="en-US" altLang="en-US" b="1" dirty="0"/>
              <a:t>    B. Google Chrome </a:t>
            </a:r>
            <a:r>
              <a:rPr lang="en-US" altLang="en-US" b="1" dirty="0" smtClean="0"/>
              <a:t>Browser</a:t>
            </a:r>
          </a:p>
          <a:p>
            <a:endParaRPr lang="en-US" altLang="en-US" b="1" dirty="0" smtClean="0"/>
          </a:p>
          <a:p>
            <a:endParaRPr lang="en-US" altLang="en-US" b="1" dirty="0"/>
          </a:p>
          <a:p>
            <a:r>
              <a:rPr lang="en-US" altLang="en-US" b="1" dirty="0"/>
              <a:t>2. Hardware Requirement</a:t>
            </a:r>
          </a:p>
          <a:p>
            <a:r>
              <a:rPr lang="en-US" altLang="en-US" b="1" dirty="0"/>
              <a:t>    </a:t>
            </a:r>
            <a:r>
              <a:rPr lang="en-US" altLang="en-US" b="1" dirty="0" smtClean="0"/>
              <a:t>A Laptop</a:t>
            </a:r>
            <a:endParaRPr lang="en-US" altLang="en-US" b="1" dirty="0"/>
          </a:p>
          <a:p>
            <a:r>
              <a:rPr lang="en-US" altLang="en-US" b="1" dirty="0"/>
              <a:t>   - Processor: Intel(R) Core(TM) i7-4500U CPU @ 1.80GHz 2.40 GHz</a:t>
            </a:r>
          </a:p>
          <a:p>
            <a:r>
              <a:rPr lang="en-US" altLang="en-US" b="1" dirty="0"/>
              <a:t>    - RAM: 8.00 GB</a:t>
            </a:r>
          </a:p>
          <a:p>
            <a:r>
              <a:rPr lang="en-US" altLang="en-US" b="1" dirty="0"/>
              <a:t>    - Graphic Card: NVIDIA GeForce GT 740M</a:t>
            </a:r>
          </a:p>
          <a:p>
            <a:r>
              <a:rPr lang="en-US" altLang="en-US" b="1" dirty="0"/>
              <a:t>    - Hard Disk storage: 1TB</a:t>
            </a: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Flowchart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9" r="-1823" b="17758"/>
          <a:stretch/>
        </p:blipFill>
        <p:spPr>
          <a:xfrm>
            <a:off x="3862958" y="1463109"/>
            <a:ext cx="4392487" cy="5389887"/>
          </a:xfrm>
        </p:spPr>
      </p:pic>
    </p:spTree>
    <p:extLst>
      <p:ext uri="{BB962C8B-B14F-4D97-AF65-F5344CB8AC3E}">
        <p14:creationId xmlns:p14="http://schemas.microsoft.com/office/powerpoint/2010/main" val="369513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Music Player Interface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0" y="1557586"/>
            <a:ext cx="3727955" cy="482441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78" y="1603948"/>
            <a:ext cx="3596219" cy="465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7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Help from internet, following websites have been used to the compilation of project.</a:t>
            </a:r>
          </a:p>
          <a:p>
            <a:pPr marL="457200" indent="-457200">
              <a:buAutoNum type="arabicPeriod"/>
            </a:pPr>
            <a:r>
              <a:rPr lang="en-US" b="1" dirty="0" smtClean="0"/>
              <a:t>Free Code Camp</a:t>
            </a:r>
          </a:p>
          <a:p>
            <a:pPr marL="457200" indent="-457200">
              <a:buAutoNum type="arabicPeriod"/>
            </a:pPr>
            <a:r>
              <a:rPr lang="en-US" b="1" dirty="0" smtClean="0"/>
              <a:t>Geeks for Geeks</a:t>
            </a:r>
          </a:p>
          <a:p>
            <a:pPr marL="457200" indent="-457200">
              <a:buAutoNum type="arabicPeriod"/>
            </a:pPr>
            <a:endParaRPr lang="en-US" b="1" dirty="0"/>
          </a:p>
          <a:p>
            <a:pPr marL="457200" indent="-457200">
              <a:buAutoNum type="arabicPeriod"/>
            </a:pPr>
            <a:endParaRPr lang="en-US" b="1" dirty="0" smtClean="0"/>
          </a:p>
          <a:p>
            <a:pPr marL="457200" indent="-457200">
              <a:buAutoNum type="arabicPeriod"/>
            </a:pPr>
            <a:endParaRPr lang="en-US" b="1" dirty="0"/>
          </a:p>
          <a:p>
            <a:pPr marL="0" indent="0"/>
            <a:r>
              <a:rPr lang="en-US" b="1" dirty="0" smtClean="0"/>
              <a:t>YouTube is used to add songs in Music Player.</a:t>
            </a:r>
          </a:p>
        </p:txBody>
      </p:sp>
    </p:spTree>
    <p:extLst>
      <p:ext uri="{BB962C8B-B14F-4D97-AF65-F5344CB8AC3E}">
        <p14:creationId xmlns:p14="http://schemas.microsoft.com/office/powerpoint/2010/main" val="1773626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12651</TotalTime>
  <Words>339</Words>
  <Application>Microsoft Office PowerPoint</Application>
  <PresentationFormat>Custom</PresentationFormat>
  <Paragraphs>59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 Light</vt:lpstr>
      <vt:lpstr>굴림체</vt:lpstr>
      <vt:lpstr>Calibri</vt:lpstr>
      <vt:lpstr>Noto Sans</vt:lpstr>
      <vt:lpstr>맑은 고딕</vt:lpstr>
      <vt:lpstr>Arial Rounded MT Bold</vt:lpstr>
      <vt:lpstr>Office 테마</vt:lpstr>
      <vt:lpstr>A Project in Web Music Player</vt:lpstr>
      <vt:lpstr>Web Music Player “Get the Beat”</vt:lpstr>
      <vt:lpstr>Project Goal</vt:lpstr>
      <vt:lpstr>PowerPoint Presentation</vt:lpstr>
      <vt:lpstr>Languages used for Development</vt:lpstr>
      <vt:lpstr>Tools to Use</vt:lpstr>
      <vt:lpstr>Flowchart</vt:lpstr>
      <vt:lpstr>Music Player Interface</vt:lpstr>
      <vt:lpstr>Reference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ADMIN</cp:lastModifiedBy>
  <cp:revision>23</cp:revision>
  <dcterms:created xsi:type="dcterms:W3CDTF">2010-02-01T08:03:16Z</dcterms:created>
  <dcterms:modified xsi:type="dcterms:W3CDTF">2022-05-30T04:31:25Z</dcterms:modified>
  <cp:category>www.slidemembers.com</cp:category>
</cp:coreProperties>
</file>